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67" r:id="rId21"/>
    <p:sldId id="262" r:id="rId22"/>
    <p:sldId id="275" r:id="rId23"/>
    <p:sldId id="276" r:id="rId24"/>
    <p:sldId id="277" r:id="rId25"/>
    <p:sldId id="278" r:id="rId26"/>
    <p:sldId id="279" r:id="rId27"/>
    <p:sldId id="27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1/3/23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1/3/23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2934</TotalTime>
  <Words>1059</Words>
  <Application>Microsoft Macintosh PowerPoint</Application>
  <PresentationFormat>Widescreen</PresentationFormat>
  <Paragraphs>129</Paragraphs>
  <Slides>27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83</cp:revision>
  <cp:lastPrinted>2022-12-16T15:42:40Z</cp:lastPrinted>
  <dcterms:created xsi:type="dcterms:W3CDTF">2022-09-13T15:45:32Z</dcterms:created>
  <dcterms:modified xsi:type="dcterms:W3CDTF">2023-01-03T20:25:00Z</dcterms:modified>
</cp:coreProperties>
</file>